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C987-9414-4A3A-8D9D-D29B2EA266A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51C6-2F24-4EB3-9540-C825EEBC6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C987-9414-4A3A-8D9D-D29B2EA266A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51C6-2F24-4EB3-9540-C825EEBC6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C987-9414-4A3A-8D9D-D29B2EA266A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51C6-2F24-4EB3-9540-C825EEBC6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C987-9414-4A3A-8D9D-D29B2EA266A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51C6-2F24-4EB3-9540-C825EEBC6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C987-9414-4A3A-8D9D-D29B2EA266A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51C6-2F24-4EB3-9540-C825EEBC6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C987-9414-4A3A-8D9D-D29B2EA266A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51C6-2F24-4EB3-9540-C825EEBC6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C987-9414-4A3A-8D9D-D29B2EA266A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51C6-2F24-4EB3-9540-C825EEBC6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C987-9414-4A3A-8D9D-D29B2EA266A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51C6-2F24-4EB3-9540-C825EEBC6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C987-9414-4A3A-8D9D-D29B2EA266A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51C6-2F24-4EB3-9540-C825EEBC6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C987-9414-4A3A-8D9D-D29B2EA266A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51C6-2F24-4EB3-9540-C825EEBC6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76C987-9414-4A3A-8D9D-D29B2EA266A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E51C6-2F24-4EB3-9540-C825EEBC69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6C987-9414-4A3A-8D9D-D29B2EA266A1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E51C6-2F24-4EB3-9540-C825EEBC69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Добро дошли на час математике.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28586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sr-Cyrl-RS" dirty="0" smtClean="0"/>
              <a:t>Напишите наслов:</a:t>
            </a:r>
            <a:br>
              <a:rPr lang="sr-Cyrl-RS" dirty="0" smtClean="0"/>
            </a:br>
            <a:r>
              <a:rPr lang="sr-Cyrl-RS" dirty="0" smtClean="0"/>
              <a:t>Дељивост и садржавање-вежбање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332037"/>
            <a:ext cx="8229600" cy="2597161"/>
          </a:xfrm>
        </p:spPr>
        <p:txBody>
          <a:bodyPr/>
          <a:lstStyle/>
          <a:p>
            <a:pPr>
              <a:buNone/>
            </a:pPr>
            <a:endParaRPr lang="sr-Latn-RS" dirty="0"/>
          </a:p>
          <a:p>
            <a:pPr>
              <a:buNone/>
            </a:pPr>
            <a:r>
              <a:rPr lang="sr-Cyrl-RS" dirty="0" smtClean="0"/>
              <a:t>У свесци запишите само редни број задатка и решења.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Latn-RS" dirty="0" smtClean="0"/>
              <a:t>1. </a:t>
            </a:r>
            <a:r>
              <a:rPr lang="sr-Cyrl-RS" dirty="0"/>
              <a:t>Маша пакује по 3 оловке у један пакетић. Израчунај </a:t>
            </a:r>
            <a:r>
              <a:rPr lang="sr-Cyrl-RS" dirty="0" smtClean="0"/>
              <a:t>колико </a:t>
            </a:r>
            <a:r>
              <a:rPr lang="sr-Cyrl-RS" dirty="0"/>
              <a:t>пакетића</a:t>
            </a:r>
            <a:r>
              <a:rPr lang="en-US" dirty="0"/>
              <a:t> </a:t>
            </a:r>
            <a:r>
              <a:rPr lang="sr-Cyrl-RS" dirty="0"/>
              <a:t> могу да садрже:</a:t>
            </a:r>
            <a:endParaRPr lang="en-US" dirty="0"/>
          </a:p>
          <a:p>
            <a:pPr>
              <a:buNone/>
            </a:pPr>
            <a:r>
              <a:rPr lang="sr-Cyrl-RS" dirty="0"/>
              <a:t>а) 3 оловке ________________________ </a:t>
            </a:r>
            <a:endParaRPr lang="en-US" dirty="0"/>
          </a:p>
          <a:p>
            <a:pPr>
              <a:buNone/>
            </a:pPr>
            <a:r>
              <a:rPr lang="sr-Cyrl-RS" dirty="0"/>
              <a:t>б) 6 оловака _______________________ </a:t>
            </a:r>
            <a:endParaRPr lang="en-US" dirty="0"/>
          </a:p>
          <a:p>
            <a:pPr>
              <a:buNone/>
            </a:pPr>
            <a:r>
              <a:rPr lang="sr-Cyrl-RS" dirty="0"/>
              <a:t>в) 12 оловака ______________________ </a:t>
            </a:r>
            <a:endParaRPr lang="en-US" dirty="0"/>
          </a:p>
          <a:p>
            <a:pPr>
              <a:buNone/>
            </a:pPr>
            <a:r>
              <a:rPr lang="en-US" dirty="0"/>
              <a:t> 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 startAt="2"/>
            </a:pPr>
            <a:r>
              <a:rPr lang="sr-Cyrl-RS" dirty="0" smtClean="0"/>
              <a:t>Заокружи </a:t>
            </a:r>
            <a:r>
              <a:rPr lang="sr-Cyrl-RS" dirty="0"/>
              <a:t>све бројеве који су дељиви са</a:t>
            </a:r>
            <a:r>
              <a:rPr lang="sr-Cyrl-RS" dirty="0" smtClean="0"/>
              <a:t>:</a:t>
            </a:r>
          </a:p>
          <a:p>
            <a:pPr marL="514350" indent="-514350">
              <a:buNone/>
            </a:pPr>
            <a:endParaRPr lang="en-US" dirty="0"/>
          </a:p>
          <a:p>
            <a:pPr>
              <a:buNone/>
            </a:pPr>
            <a:r>
              <a:rPr lang="sr-Cyrl-RS" dirty="0"/>
              <a:t>а) бројем 4                10   24   30   40   32   15  </a:t>
            </a:r>
            <a:endParaRPr lang="sr-Cyrl-R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sr-Cyrl-RS" dirty="0"/>
              <a:t>б) бројем 8                16   70   12   72   56   22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3. </a:t>
            </a:r>
            <a:r>
              <a:rPr lang="sr-Cyrl-RS" dirty="0"/>
              <a:t>Израчунај колико се пута у броју 24 садрже дати бројеви.</a:t>
            </a:r>
            <a:endParaRPr lang="en-US" dirty="0"/>
          </a:p>
          <a:p>
            <a:pPr>
              <a:buNone/>
            </a:pPr>
            <a:r>
              <a:rPr lang="sr-Cyrl-RS" dirty="0"/>
              <a:t>а)број 6 ____________________________ </a:t>
            </a:r>
            <a:endParaRPr lang="en-US" dirty="0"/>
          </a:p>
          <a:p>
            <a:pPr>
              <a:buNone/>
            </a:pPr>
            <a:r>
              <a:rPr lang="sr-Cyrl-RS" dirty="0"/>
              <a:t>Број 6 се у броју 24 садржи ___ пута</a:t>
            </a:r>
            <a:r>
              <a:rPr lang="sr-Cyrl-R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sr-Cyrl-RS" dirty="0"/>
              <a:t>б) број 8 ____________________________ </a:t>
            </a:r>
            <a:endParaRPr lang="en-US" dirty="0"/>
          </a:p>
          <a:p>
            <a:pPr>
              <a:buNone/>
            </a:pPr>
            <a:r>
              <a:rPr lang="sr-Cyrl-RS" dirty="0"/>
              <a:t>Број ___ се у броју ___ садржи ___ пута</a:t>
            </a:r>
            <a:r>
              <a:rPr lang="sr-Cyrl-R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sr-Cyrl-RS" dirty="0"/>
              <a:t>в) број 3 ____________________________</a:t>
            </a:r>
            <a:endParaRPr lang="en-US" dirty="0"/>
          </a:p>
          <a:p>
            <a:pPr>
              <a:buNone/>
            </a:pPr>
            <a:r>
              <a:rPr lang="sr-Cyrl-RS" dirty="0"/>
              <a:t>Број ___  се у броју 24 садржи ___ пута.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RS" dirty="0" smtClean="0"/>
              <a:t>4.  У </a:t>
            </a:r>
            <a:r>
              <a:rPr lang="sr-Cyrl-RS" dirty="0"/>
              <a:t>цвећару је донето 80 ружа. Колико ће букета моћи да се направи ако у једном букету има:</a:t>
            </a:r>
            <a:endParaRPr lang="en-US" dirty="0"/>
          </a:p>
          <a:p>
            <a:pPr>
              <a:buNone/>
            </a:pPr>
            <a:r>
              <a:rPr lang="sr-Cyrl-RS" dirty="0"/>
              <a:t>а) 8 ружа </a:t>
            </a:r>
            <a:r>
              <a:rPr lang="sr-Cyrl-RS" dirty="0" smtClean="0"/>
              <a:t>_____________________________________ </a:t>
            </a:r>
            <a:endParaRPr lang="en-US" dirty="0"/>
          </a:p>
          <a:p>
            <a:pPr>
              <a:buNone/>
            </a:pPr>
            <a:r>
              <a:rPr lang="sr-Cyrl-RS" dirty="0"/>
              <a:t>б) 10 ружа </a:t>
            </a:r>
            <a:r>
              <a:rPr lang="sr-Cyrl-RS" dirty="0" smtClean="0"/>
              <a:t>_____________________________________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149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Добро дошли на час математике.</vt:lpstr>
      <vt:lpstr>Напишите наслов: Дељивост и садржавање-вежбање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 дошли на час математике.</dc:title>
  <dc:creator>User</dc:creator>
  <cp:lastModifiedBy>User</cp:lastModifiedBy>
  <cp:revision>2</cp:revision>
  <dcterms:created xsi:type="dcterms:W3CDTF">2020-04-10T12:22:48Z</dcterms:created>
  <dcterms:modified xsi:type="dcterms:W3CDTF">2020-04-10T12:33:01Z</dcterms:modified>
</cp:coreProperties>
</file>